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4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8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92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13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69944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643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16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802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67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00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26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7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4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987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94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6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08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269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401963A-2C6A-4853-A921-700EBD0FBE3B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41459-4EF3-41B5-94F3-5A4DC03FF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675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7DA73F-54F4-4410-924B-04E5CA4CCC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196055" cy="861420"/>
          </a:xfrm>
        </p:spPr>
        <p:txBody>
          <a:bodyPr>
            <a:normAutofit/>
          </a:bodyPr>
          <a:lstStyle/>
          <a:p>
            <a:r>
              <a:rPr lang="en-AU" sz="2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Ways to grow tourism in our island nation</a:t>
            </a:r>
            <a:endParaRPr lang="en-US" sz="25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928EA0-42CA-498F-9459-F2D5451F4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651" y="1065861"/>
            <a:ext cx="9988061" cy="3329581"/>
          </a:xfrm>
        </p:spPr>
        <p:txBody>
          <a:bodyPr>
            <a:normAutofit/>
          </a:bodyPr>
          <a:lstStyle/>
          <a:p>
            <a:r>
              <a:rPr lang="en-AU" sz="7000" dirty="0"/>
              <a:t>Tourism and </a:t>
            </a:r>
            <a:br>
              <a:rPr lang="en-AU" sz="7000" dirty="0"/>
            </a:br>
            <a:r>
              <a:rPr lang="en-AU" sz="7000" dirty="0"/>
              <a:t>Sri Lanka</a:t>
            </a:r>
            <a:endParaRPr lang="en-US" sz="7000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Graphic 4" descr="Tropical scene">
            <a:extLst>
              <a:ext uri="{FF2B5EF4-FFF2-40B4-BE49-F238E27FC236}">
                <a16:creationId xmlns:a16="http://schemas.microsoft.com/office/drawing/2014/main" id="{180C5BCB-F82E-4D66-A2CD-D579AEB62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04774" y="2514600"/>
            <a:ext cx="2262780" cy="226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6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A4B9F2-3ADC-42B3-BA0D-2D7AAD249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dirty="0"/>
              <a:t>Cultural Tourism 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0C69C8-F25E-4D5D-8F53-527D635873C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/>
          <a:srcRect l="16001" r="21991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F352C-1F5C-4BD8-BCFD-DEB5DBD8E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0669" y="2438400"/>
            <a:ext cx="3330328" cy="38099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AU" dirty="0"/>
              <a:t>Increase focus on cultural past.</a:t>
            </a:r>
          </a:p>
          <a:p>
            <a:r>
              <a:rPr lang="en-AU" dirty="0"/>
              <a:t>Renovating airports to reflect Sri Lankan heritage.</a:t>
            </a:r>
          </a:p>
          <a:p>
            <a:r>
              <a:rPr lang="en-AU" dirty="0"/>
              <a:t>Construction of traditional resorts in major tourist attractions rather than Western representation of resorts.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67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D938A-257B-4A31-A124-306A97D0D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dirty="0"/>
              <a:t>Keep SL Clean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11DA75-055E-400C-9CCE-808961ECC5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7"/>
          <a:srcRect l="4984" t="42173" r="33007" b="11112"/>
          <a:stretch/>
        </p:blipFill>
        <p:spPr>
          <a:xfrm>
            <a:off x="4430940" y="2054146"/>
            <a:ext cx="7560130" cy="3203654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77428-1400-4507-9E97-85E25578B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0669" y="2438400"/>
            <a:ext cx="3330328" cy="38099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AU" dirty="0"/>
              <a:t>The cleanliness of SL should be maintained, through 3R (Reuse, Reduce, and Recycle) campaigns.</a:t>
            </a:r>
          </a:p>
          <a:p>
            <a:r>
              <a:rPr lang="en-AU" dirty="0"/>
              <a:t>There should be education on how to keep the country clean.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6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0EAF3-B879-4CA2-A593-C4031976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Promotional Campaigns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321A-89F0-4EE3-9C1D-6A376CBE41B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SL and its many attractions are not known by that many around the world.</a:t>
            </a:r>
          </a:p>
          <a:p>
            <a:r>
              <a:rPr lang="en-AU" dirty="0"/>
              <a:t>Promoting Sri Lanka, such as through tourist guides like Lonely Planet, and innovative social media platforms, should be maintained.</a:t>
            </a:r>
          </a:p>
          <a:p>
            <a:r>
              <a:rPr lang="en-AU" dirty="0"/>
              <a:t>This would ensure false images of the nation would not be held in the minds of tourists.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CA6897-658F-47F1-BDEB-8409F34A34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655046" y="2060575"/>
            <a:ext cx="6344696" cy="35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50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8C8F8-2622-4084-8C51-E73C388D3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Transport Links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480DA-422F-47BB-B56F-4A03EB165D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Sri Lanka, even though it may be small, needs to have better transport links.</a:t>
            </a:r>
          </a:p>
          <a:p>
            <a:r>
              <a:rPr lang="en-AU" dirty="0" err="1"/>
              <a:t>Islandwide</a:t>
            </a:r>
            <a:r>
              <a:rPr lang="en-AU" dirty="0"/>
              <a:t> luxury coach systems to popular tourists destinations have to be provided.</a:t>
            </a:r>
          </a:p>
          <a:p>
            <a:r>
              <a:rPr lang="en-AU" dirty="0"/>
              <a:t>Train systems should be revamped.</a:t>
            </a:r>
          </a:p>
          <a:p>
            <a:r>
              <a:rPr lang="en-AU" dirty="0"/>
              <a:t>Roads have to be developed.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FDC05-1A07-4CDD-87EF-388530521B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2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5AD98-DCB3-47A7-B570-AB1221064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E0244-7392-4FE2-B6D6-B470D8014D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Improving knowledge for </a:t>
            </a:r>
            <a:r>
              <a:rPr lang="en-AU"/>
              <a:t>tourists through </a:t>
            </a:r>
            <a:r>
              <a:rPr lang="en-AU" dirty="0"/>
              <a:t>innovative briefings for tourists making them aware of help lines for emergencies.</a:t>
            </a:r>
          </a:p>
          <a:p>
            <a:r>
              <a:rPr lang="en-AU" dirty="0"/>
              <a:t>Making it mandatory for guides to have achieved a very thorough understanding of security procedures and how to handle them effectively.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4E30E-CABF-4A1B-BC35-F3B1660E52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62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222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Tourism and  Sri Lanka</vt:lpstr>
      <vt:lpstr>Cultural Tourism  </vt:lpstr>
      <vt:lpstr>Keep SL Clean</vt:lpstr>
      <vt:lpstr>Promotional Campaigns</vt:lpstr>
      <vt:lpstr>Transport Links</vt:lpstr>
      <vt:lpstr>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Tourism and  Sri Lanka</dc:title>
  <dc:creator>Prasad Siriwardenage</dc:creator>
  <cp:lastModifiedBy>Prasad Siriwardenage</cp:lastModifiedBy>
  <cp:revision>3</cp:revision>
  <dcterms:created xsi:type="dcterms:W3CDTF">2019-12-05T06:54:20Z</dcterms:created>
  <dcterms:modified xsi:type="dcterms:W3CDTF">2019-12-05T07:09:05Z</dcterms:modified>
</cp:coreProperties>
</file>